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58" r:id="rId3"/>
    <p:sldId id="260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B7217-4033-4BDB-8ACF-16254FC9A491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505D-4BF9-449A-936C-E2787BEDEA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679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EF09E-1FF7-2848-9E63-F9F6AA902C79}" type="slidenum">
              <a:rPr lang="de-DE" smtClean="0"/>
              <a:pPr/>
              <a:t>2</a:t>
            </a:fld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Zielseite 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HG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2700"/>
            <a:ext cx="9144000" cy="6858000"/>
          </a:xfrm>
          <a:prstGeom prst="rect">
            <a:avLst/>
          </a:prstGeom>
        </p:spPr>
      </p:pic>
      <p:sp>
        <p:nvSpPr>
          <p:cNvPr id="1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" y="643716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e-DE" smtClean="0"/>
              <a:t>Cristina Araujo M. A. | Andréestr. 7 | 80634 München | Mobil: 0172/8163975 | E-Mail: info@mutzurentwicklung.de </a:t>
            </a:r>
            <a:endParaRPr lang="de-DE" dirty="0"/>
          </a:p>
        </p:txBody>
      </p:sp>
      <p:sp>
        <p:nvSpPr>
          <p:cNvPr id="14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611407" y="468158"/>
            <a:ext cx="78522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600" b="0" i="0" cap="none">
                <a:solidFill>
                  <a:srgbClr val="FF6600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</a:t>
            </a:r>
            <a:endParaRPr lang="de-DE" dirty="0"/>
          </a:p>
        </p:txBody>
      </p:sp>
      <p:sp>
        <p:nvSpPr>
          <p:cNvPr id="11" name="Untertitel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611407" y="1935238"/>
            <a:ext cx="7852236" cy="3743475"/>
          </a:xfrm>
          <a:prstGeom prst="rect">
            <a:avLst/>
          </a:prstGeom>
        </p:spPr>
        <p:txBody>
          <a:bodyPr/>
          <a:lstStyle>
            <a:lvl1pPr algn="just">
              <a:defRPr baseline="0">
                <a:solidFill>
                  <a:srgbClr val="3B3D3C"/>
                </a:solidFill>
              </a:defRPr>
            </a:lvl1pPr>
          </a:lstStyle>
          <a:p>
            <a:r>
              <a:rPr lang="de-DE" dirty="0" smtClean="0"/>
              <a:t>Fließtext einfügen</a:t>
            </a:r>
            <a:endParaRPr lang="de-DE" dirty="0"/>
          </a:p>
        </p:txBody>
      </p:sp>
      <p:sp>
        <p:nvSpPr>
          <p:cNvPr id="6" name="Untertitel 2"/>
          <p:cNvSpPr txBox="1">
            <a:spLocks/>
          </p:cNvSpPr>
          <p:nvPr userDrawn="1"/>
        </p:nvSpPr>
        <p:spPr>
          <a:xfrm>
            <a:off x="1632857" y="2130850"/>
            <a:ext cx="7852236" cy="4002314"/>
          </a:xfrm>
          <a:prstGeom prst="rect">
            <a:avLst/>
          </a:prstGeom>
        </p:spPr>
        <p:txBody>
          <a:bodyPr/>
          <a:lstStyle>
            <a:lvl1pPr algn="just">
              <a:defRPr>
                <a:solidFill>
                  <a:srgbClr val="3B3D3C"/>
                </a:solidFill>
              </a:defRPr>
            </a:lvl1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3B3D3C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1648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ção de Conteúdo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0"/>
            <a:ext cx="2616200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Untertitel 7"/>
          <p:cNvSpPr txBox="1">
            <a:spLocks noGrp="1"/>
          </p:cNvSpPr>
          <p:nvPr>
            <p:ph type="subTitle" idx="1"/>
          </p:nvPr>
        </p:nvSpPr>
        <p:spPr>
          <a:xfrm>
            <a:off x="1403648" y="3140968"/>
            <a:ext cx="6768752" cy="23042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Tx/>
              <a:buNone/>
              <a:defRPr sz="2200" kern="1200">
                <a:solidFill>
                  <a:srgbClr val="4A4B4B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de-DE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profissional como </a:t>
            </a:r>
            <a:r>
              <a:rPr lang="pt-BR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consultora, coach </a:t>
            </a:r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professora</a:t>
            </a:r>
            <a:endParaRPr lang="pt-BR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pt-BR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</a:t>
            </a:r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profissional </a:t>
            </a:r>
            <a:r>
              <a:rPr lang="pt-BR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setor privado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</a:t>
            </a:r>
            <a:r>
              <a:rPr lang="pt-BR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académica</a:t>
            </a:r>
          </a:p>
          <a:p>
            <a:pPr>
              <a:buFont typeface="Arial" charset="0"/>
              <a:buChar char="•"/>
            </a:pPr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Formações</a:t>
            </a:r>
            <a:b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endParaRPr lang="de-DE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el 1"/>
          <p:cNvSpPr txBox="1">
            <a:spLocks/>
          </p:cNvSpPr>
          <p:nvPr/>
        </p:nvSpPr>
        <p:spPr>
          <a:xfrm>
            <a:off x="1403648" y="1981998"/>
            <a:ext cx="705232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i="0" kern="1200" cap="none">
                <a:solidFill>
                  <a:srgbClr val="FF6600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de-DE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</a:t>
            </a:r>
            <a:r>
              <a:rPr lang="pt-BR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ção</a:t>
            </a:r>
            <a:endParaRPr lang="de-DE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40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>
          <a:xfrm>
            <a:off x="611407" y="393391"/>
            <a:ext cx="7852236" cy="1143000"/>
          </a:xfrm>
        </p:spPr>
        <p:txBody>
          <a:bodyPr>
            <a:noAutofit/>
          </a:bodyPr>
          <a:lstStyle/>
          <a:p>
            <a:r>
              <a:rPr 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profissional como consultora, coach e professora</a:t>
            </a:r>
            <a: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Untertitel 11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8209065" cy="5703986"/>
          </a:xfrm>
        </p:spPr>
        <p:txBody>
          <a:bodyPr/>
          <a:lstStyle/>
          <a:p>
            <a:pPr marL="285750" indent="-285750" algn="l">
              <a:spcAft>
                <a:spcPts val="600"/>
              </a:spcAft>
              <a:buFont typeface="Arial" pitchFamily="34" charset="0"/>
              <a:buChar char="•"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Realização de palestras 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Coaching na faculdade 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formação para adultos, Hochschule Für Philisophie, em Munique na Alemanha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de-DE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marL="285750" indent="-285750" algn="l">
              <a:spcAft>
                <a:spcPts val="600"/>
              </a:spcAft>
              <a:buFont typeface="Arial" pitchFamily="34" charset="0"/>
              <a:buChar char="•"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ção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implementação de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seminários 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ção nas áreas de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l">
              <a:spcAft>
                <a:spcPts val="600"/>
              </a:spcAft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Líderança			- Gestão de tempo e energia pessoal          </a:t>
            </a:r>
          </a:p>
          <a:p>
            <a:pPr marL="0" indent="0" algn="l">
              <a:spcAft>
                <a:spcPts val="600"/>
              </a:spcAft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Pensamento positivo		- Comunicação construtiva</a:t>
            </a:r>
          </a:p>
          <a:p>
            <a:pPr marL="0" indent="0" algn="l">
              <a:spcAft>
                <a:spcPts val="600"/>
              </a:spcAft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Motivação e sucesso		- </a:t>
            </a:r>
            <a:r>
              <a:rPr lang="pt-BR" sz="155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building</a:t>
            </a:r>
            <a:endParaRPr lang="pt-BR" sz="155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spcAft>
                <a:spcPts val="600"/>
              </a:spcAft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</a:t>
            </a:r>
            <a:r>
              <a:rPr lang="pt-BR" sz="155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Management		- Well being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bem estar, </a:t>
            </a:r>
            <a:r>
              <a:rPr lang="pt-BR" sz="155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Work-Life-Balance</a:t>
            </a:r>
          </a:p>
          <a:p>
            <a:pPr marL="0" indent="0" algn="l">
              <a:buNone/>
            </a:pPr>
            <a:r>
              <a:rPr lang="pt-B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em projetos:</a:t>
            </a:r>
          </a:p>
          <a:p>
            <a:pPr marL="0" indent="0" algn="l">
              <a:spcAft>
                <a:spcPts val="600"/>
              </a:spcAft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Desenvolvimento de conceitos de coaching para empresas </a:t>
            </a:r>
          </a:p>
          <a:p>
            <a:pPr marL="0" indent="0" algn="l">
              <a:spcAft>
                <a:spcPts val="600"/>
              </a:spcAft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Implementação de comunicação na área corporativa </a:t>
            </a:r>
          </a:p>
          <a:p>
            <a:pPr marL="0" indent="0" algn="l">
              <a:spcAft>
                <a:spcPts val="600"/>
              </a:spcAft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Transformação cultural empresarial 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interacção com a tranformação digital</a:t>
            </a:r>
          </a:p>
          <a:p>
            <a:pPr marL="0" indent="0" algn="l">
              <a:spcAft>
                <a:spcPts val="600"/>
              </a:spcAft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Integração de grupos de trabalho internacionais em contexto empresarial</a:t>
            </a:r>
            <a:endParaRPr lang="pt-BR" sz="15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" y="643716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e-DE" smtClean="0"/>
              <a:t>Cristina Araujo | </a:t>
            </a:r>
            <a:r>
              <a:rPr lang="pt-BR" smtClean="0"/>
              <a:t>Telemóvel: 00351 932 1000 60 </a:t>
            </a:r>
            <a:r>
              <a:rPr lang="de-DE" smtClean="0"/>
              <a:t>| E-Mail: cristina@wingsofleadership.com | www.wingsofleadership.com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182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" y="643716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e-DE" smtClean="0"/>
              <a:t>Cristina Araujo | </a:t>
            </a:r>
            <a:r>
              <a:rPr lang="pt-BR" smtClean="0"/>
              <a:t>Telemóvel: 00351 932 1000 60 </a:t>
            </a:r>
            <a:r>
              <a:rPr lang="de-DE" smtClean="0"/>
              <a:t>| E-Mail: cristina@wingsofleadership.com | www.wingsofleadership.com</a:t>
            </a:r>
            <a:endParaRPr lang="de-DE" dirty="0"/>
          </a:p>
        </p:txBody>
      </p:sp>
      <p:sp>
        <p:nvSpPr>
          <p:cNvPr id="6" name="Titel 10"/>
          <p:cNvSpPr>
            <a:spLocks noGrp="1"/>
          </p:cNvSpPr>
          <p:nvPr>
            <p:ph type="title"/>
          </p:nvPr>
        </p:nvSpPr>
        <p:spPr>
          <a:xfrm>
            <a:off x="467544" y="404664"/>
            <a:ext cx="7852236" cy="792088"/>
          </a:xfr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profissional no </a:t>
            </a:r>
            <a:r>
              <a:rPr lang="pt-B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setor privado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tertitel 11"/>
          <p:cNvSpPr>
            <a:spLocks noGrp="1"/>
          </p:cNvSpPr>
          <p:nvPr>
            <p:ph type="subTitle" idx="1"/>
          </p:nvPr>
        </p:nvSpPr>
        <p:spPr>
          <a:xfrm>
            <a:off x="467544" y="1052736"/>
            <a:ext cx="8424936" cy="4968552"/>
          </a:xfrm>
        </p:spPr>
        <p:txBody>
          <a:bodyPr>
            <a:noAutofit/>
          </a:bodyPr>
          <a:lstStyle/>
          <a:p>
            <a:pPr marL="285750" indent="-285750" algn="l">
              <a:spcBef>
                <a:spcPts val="0"/>
              </a:spcBef>
              <a:buFont typeface="Arial" pitchFamily="34" charset="0"/>
              <a:buChar char="•"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em trabalhar com equipas internacionais: 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Assistente da CEO, Divisão European Retail na Allianz Seguros, Allianz Asset  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Management GmbH, em Munique na Alemanha    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Organização de eventos no San Diego World Trade Center na Califórnia, Estados Unidos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Trabalho em centros de avaliação, </a:t>
            </a:r>
            <a:r>
              <a:rPr lang="pt-BR" sz="155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center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 idioma Inglês para Bracht &amp;  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PROFT Personalberatung, em Munique na Alemanha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de-DE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profissional no setor de serviços, finanças e alimentação:</a:t>
            </a:r>
          </a:p>
          <a:p>
            <a:pPr marL="0" indent="0" algn="l"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ADAC e.V. e Centros de Formação e Desenvolvimento da Economia da Baviera</a:t>
            </a:r>
          </a:p>
          <a:p>
            <a:pPr marL="0" indent="0" algn="l"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Allianz Asset Management GmbH, 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Munique na Alemanha </a:t>
            </a:r>
            <a:endParaRPr lang="pt-BR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Bel Adler Allgäu GmbH, em Wangen e em Munique na Alemanha</a:t>
            </a:r>
            <a:endParaRPr lang="de-DE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de-DE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285750" indent="-285750" algn="l">
              <a:spcAft>
                <a:spcPts val="1200"/>
              </a:spcAft>
              <a:buFont typeface="Arial" pitchFamily="34" charset="0"/>
              <a:buChar char="•"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prática em vários departamentos e posições corporativas: Desenvolvimento 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de Recursos Humanos, instrutora no setor comercial, assistente executiva e projetos de Desenvolvimento Humano, desempenho 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ções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área contabilista</a:t>
            </a:r>
          </a:p>
          <a:p>
            <a:pPr marL="285750" indent="-285750" algn="l">
              <a:spcAft>
                <a:spcPts val="1200"/>
              </a:spcAft>
              <a:buFont typeface="Arial" pitchFamily="34" charset="0"/>
              <a:buChar char="•"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Formadora, coach e facilitadora na área do desenvolvimento pessoal</a:t>
            </a:r>
          </a:p>
          <a:p>
            <a:pPr algn="l"/>
            <a:endParaRPr lang="de-DE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endParaRPr lang="de-DE" sz="15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06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chemeClr val="tx1"/>
                </a:solidFill>
              </a:rPr>
              <a:t>Experiência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académica</a:t>
            </a:r>
            <a:r>
              <a:rPr lang="de-DE" dirty="0">
                <a:solidFill>
                  <a:schemeClr val="tx1"/>
                </a:solidFill>
              </a:rPr>
              <a:t/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/>
            </a:r>
            <a:br>
              <a:rPr lang="de-DE" dirty="0">
                <a:solidFill>
                  <a:schemeClr val="tx1"/>
                </a:solidFill>
              </a:rPr>
            </a:b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7852236" cy="5112568"/>
          </a:xfrm>
        </p:spPr>
        <p:txBody>
          <a:bodyPr>
            <a:noAutofit/>
          </a:bodyPr>
          <a:lstStyle/>
          <a:p>
            <a:pPr marL="285750" indent="-285750" algn="l"/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Licenciatura e mestrado em Pedagogia de Adultos e Filosofia na faculdade de Filosofia, em Munique, grau superior: Master of Arts em Filosofia</a:t>
            </a:r>
          </a:p>
          <a:p>
            <a:pPr marL="0" indent="0" algn="l">
              <a:buNone/>
            </a:pPr>
            <a:r>
              <a:rPr lang="de-DE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285750" indent="-285750" algn="l"/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foco dos estudos de filosofia centrou-se na formação de adultos, incluindo os seguintes tópicos de auditoria: Pedagogia intercultural e construtivista para adultos</a:t>
            </a:r>
          </a:p>
          <a:p>
            <a:pPr marL="0" indent="0" algn="l">
              <a:buNone/>
            </a:pPr>
            <a:r>
              <a:rPr lang="de-DE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de-DE" sz="15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/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tema da minha tese foi:</a:t>
            </a:r>
          </a:p>
          <a:p>
            <a:pPr marL="0" indent="0" algn="l"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Como o pensamento positivo afeta o successo do Coaching</a:t>
            </a:r>
          </a:p>
          <a:p>
            <a:pPr marL="0" indent="0" algn="l"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285750" indent="-285750" algn="l"/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Realização de palestras sobre Coaching na faculdade de formação para adultos, Hochschule Für Philisophie, em Munique na Alemanha</a:t>
            </a:r>
          </a:p>
          <a:p>
            <a:pPr marL="0" indent="0" algn="l"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marL="285750" indent="-285750" algn="l"/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Idiomas</a:t>
            </a:r>
            <a:endParaRPr lang="pt-BR" sz="15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Fluente em:           		Nível médio:      </a:t>
            </a:r>
          </a:p>
          <a:p>
            <a:pPr marL="0" indent="0" algn="l"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Alemão			- Francês</a:t>
            </a:r>
          </a:p>
          <a:p>
            <a:pPr marL="0" indent="0" algn="l"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Inglês			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Italiano</a:t>
            </a:r>
          </a:p>
          <a:p>
            <a:pPr marL="0" indent="0" algn="l">
              <a:buNone/>
            </a:pPr>
            <a:r>
              <a:rPr lang="pt-BR" sz="1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Português</a:t>
            </a:r>
          </a:p>
          <a:p>
            <a:pPr marL="285750" indent="-285750" algn="l"/>
            <a:endParaRPr lang="de-DE" sz="15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5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" y="643716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e-DE" smtClean="0"/>
              <a:t>Cristina Araujo | </a:t>
            </a:r>
            <a:r>
              <a:rPr lang="pt-BR" smtClean="0"/>
              <a:t>Telemóvel: 00351 932 1000 60 </a:t>
            </a:r>
            <a:r>
              <a:rPr lang="de-DE" smtClean="0"/>
              <a:t>| E-Mail: cristina@wingsofleadership.com | www.wingsofleadership.com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893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Formações</a:t>
            </a:r>
            <a:b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" y="643716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e-DE" smtClean="0"/>
              <a:t>Cristina Araujo | </a:t>
            </a:r>
            <a:r>
              <a:rPr lang="pt-BR" smtClean="0"/>
              <a:t>Telemóvel: 00351 932 1000 60 </a:t>
            </a:r>
            <a:r>
              <a:rPr lang="de-DE" smtClean="0"/>
              <a:t>| E-Mail: cristina@wingsofleadership.com | www.wingsofleadership.com</a:t>
            </a:r>
            <a:endParaRPr lang="de-DE" dirty="0"/>
          </a:p>
        </p:txBody>
      </p:sp>
      <p:sp>
        <p:nvSpPr>
          <p:cNvPr id="5" name="Untertitel 11"/>
          <p:cNvSpPr txBox="1">
            <a:spLocks/>
          </p:cNvSpPr>
          <p:nvPr/>
        </p:nvSpPr>
        <p:spPr>
          <a:xfrm>
            <a:off x="683567" y="1268760"/>
            <a:ext cx="8313519" cy="44278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 baseline="0">
                <a:solidFill>
                  <a:srgbClr val="3B3D3C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/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Formada em Coaching intensivo: </a:t>
            </a:r>
            <a:r>
              <a:rPr lang="pt-BR" sz="155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Coach and Trainer </a:t>
            </a: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(585 horas de aulas)</a:t>
            </a:r>
          </a:p>
          <a:p>
            <a:pPr marL="0" indent="0" algn="l"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l"/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Formada em Coaching integral: consultora sensitiva de energia pessoal (3 anos), certificada por Rosina Sonnenschmidt, no instituto NaturWissen em Wolfratshausen, na Alemanha</a:t>
            </a:r>
          </a:p>
          <a:p>
            <a:pPr marL="0" indent="0" algn="l"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285750" indent="-285750" algn="l">
              <a:spcBef>
                <a:spcPts val="0"/>
              </a:spcBef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Formada em gestão das diferentes áreas empresariais (2 anos), certificada pela Câmara de Comércio e Indústria Bodensee-Oberschwaben na Alemanha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285750" indent="-285750" algn="l"/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Formada em gestão de projetos (Câmara de Comércio e Indústria de Munique, Alemanha)</a:t>
            </a:r>
          </a:p>
          <a:p>
            <a:pPr marL="0" indent="0" algn="l"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285750" indent="-285750" algn="l"/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Formada em auto-liderança: Steps To Leadership (9 meses), certificada por Psychology Of Vison, Dr. Chuck Spezanno Formada em Psicoterapia Corporal (1 ano), em Munique Alemanha</a:t>
            </a:r>
          </a:p>
          <a:p>
            <a:pPr marL="0" indent="0" algn="l">
              <a:buNone/>
            </a:pPr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285750" indent="-285750" algn="l"/>
            <a:r>
              <a:rPr lang="pt-BR" sz="15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Formada como facilitadora do método Heal Your Life, beseado na filosofia da Louise L. Hay </a:t>
            </a:r>
          </a:p>
          <a:p>
            <a:pPr marL="285750" indent="-285750" algn="l"/>
            <a:endParaRPr lang="pt-BR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/>
            <a:endParaRPr lang="pt-BR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/>
            <a:endParaRPr lang="pt-BR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/>
            <a:endParaRPr lang="de-DE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sz="15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/>
            <a:endParaRPr lang="de-DE" sz="15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75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00660"/>
            <a:ext cx="4781321" cy="3341709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ußzeilenplatzhalter 1"/>
          <p:cNvSpPr txBox="1">
            <a:spLocks/>
          </p:cNvSpPr>
          <p:nvPr/>
        </p:nvSpPr>
        <p:spPr>
          <a:xfrm>
            <a:off x="6668098" y="2780928"/>
            <a:ext cx="2475902" cy="121792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de-DE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b="0" kern="1200">
                <a:solidFill>
                  <a:srgbClr val="404040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/>
              <a:t>Cristina Araujo M. A. | </a:t>
            </a:r>
            <a:r>
              <a:rPr lang="de-DE" sz="1200" dirty="0" err="1" smtClean="0"/>
              <a:t>Rua</a:t>
            </a:r>
            <a:r>
              <a:rPr lang="de-DE" sz="1200" dirty="0" smtClean="0"/>
              <a:t> Do </a:t>
            </a:r>
            <a:r>
              <a:rPr lang="de-DE" sz="1200" dirty="0" err="1" smtClean="0"/>
              <a:t>Bocage</a:t>
            </a:r>
            <a:r>
              <a:rPr lang="de-DE" sz="1200" dirty="0" smtClean="0"/>
              <a:t> 10 | 8000-295 Faro | </a:t>
            </a:r>
            <a:r>
              <a:rPr lang="de-DE" sz="1200" dirty="0" err="1" smtClean="0"/>
              <a:t>Telemóvel</a:t>
            </a:r>
            <a:r>
              <a:rPr lang="de-DE" sz="1200" dirty="0" smtClean="0"/>
              <a:t>: 00351 932 100 060 | </a:t>
            </a:r>
          </a:p>
          <a:p>
            <a:r>
              <a:rPr lang="de-DE" sz="1200" dirty="0" smtClean="0"/>
              <a:t>E-Mail: cristina@wingsofleadership.com</a:t>
            </a:r>
          </a:p>
          <a:p>
            <a:r>
              <a:rPr lang="de-DE" sz="1200" dirty="0" smtClean="0"/>
              <a:t>www.wingsofleadership.com</a:t>
            </a:r>
            <a:endParaRPr lang="de-DE" sz="1200" dirty="0"/>
          </a:p>
        </p:txBody>
      </p:sp>
      <p:pic>
        <p:nvPicPr>
          <p:cNvPr id="11" name="Marcador de Posição de Conteúdo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0"/>
            <a:ext cx="2616200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828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Bildschirmpräsentation (4:3)</PresentationFormat>
  <Paragraphs>75</Paragraphs>
  <Slides>6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Larissa-Design</vt:lpstr>
      <vt:lpstr>PowerPoint-Präsentation</vt:lpstr>
      <vt:lpstr> Experiência profissional como consultora, coach e professora  </vt:lpstr>
      <vt:lpstr>  Experiência profissional no setor privado  </vt:lpstr>
      <vt:lpstr>Experiência académica  </vt:lpstr>
      <vt:lpstr>Formações 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Cristina Araujo</dc:creator>
  <cp:lastModifiedBy>Cristina Araujo</cp:lastModifiedBy>
  <cp:revision>20</cp:revision>
  <dcterms:created xsi:type="dcterms:W3CDTF">2020-03-02T22:35:12Z</dcterms:created>
  <dcterms:modified xsi:type="dcterms:W3CDTF">2020-03-03T06:57:21Z</dcterms:modified>
</cp:coreProperties>
</file>